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317"/>
    <a:srgbClr val="1E1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C766D-96F6-4FB6-9D5F-744DEBC307D7}" v="5" dt="2023-04-26T00:41:40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392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53" y="2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Nittoli" userId="116ea2b5-2809-4b0a-9385-36b0589f1a55" providerId="ADAL" clId="{3DCC766D-96F6-4FB6-9D5F-744DEBC307D7}"/>
    <pc:docChg chg="modMainMaster">
      <pc:chgData name="Nicola Nittoli" userId="116ea2b5-2809-4b0a-9385-36b0589f1a55" providerId="ADAL" clId="{3DCC766D-96F6-4FB6-9D5F-744DEBC307D7}" dt="2023-04-26T00:41:40.004" v="5"/>
      <pc:docMkLst>
        <pc:docMk/>
      </pc:docMkLst>
      <pc:sldMasterChg chg="modSldLayout">
        <pc:chgData name="Nicola Nittoli" userId="116ea2b5-2809-4b0a-9385-36b0589f1a55" providerId="ADAL" clId="{3DCC766D-96F6-4FB6-9D5F-744DEBC307D7}" dt="2023-04-26T00:41:40.004" v="5"/>
        <pc:sldMasterMkLst>
          <pc:docMk/>
          <pc:sldMasterMk cId="638550077" sldId="2147483648"/>
        </pc:sldMasterMkLst>
        <pc:sldLayoutChg chg="setBg">
          <pc:chgData name="Nicola Nittoli" userId="116ea2b5-2809-4b0a-9385-36b0589f1a55" providerId="ADAL" clId="{3DCC766D-96F6-4FB6-9D5F-744DEBC307D7}" dt="2023-04-26T00:41:09.924" v="1"/>
          <pc:sldLayoutMkLst>
            <pc:docMk/>
            <pc:sldMasterMk cId="638550077" sldId="2147483648"/>
            <pc:sldLayoutMk cId="2832246936" sldId="2147483649"/>
          </pc:sldLayoutMkLst>
        </pc:sldLayoutChg>
        <pc:sldLayoutChg chg="modSp mod">
          <pc:chgData name="Nicola Nittoli" userId="116ea2b5-2809-4b0a-9385-36b0589f1a55" providerId="ADAL" clId="{3DCC766D-96F6-4FB6-9D5F-744DEBC307D7}" dt="2023-04-26T00:41:29.722" v="3" actId="14100"/>
          <pc:sldLayoutMkLst>
            <pc:docMk/>
            <pc:sldMasterMk cId="638550077" sldId="2147483648"/>
            <pc:sldLayoutMk cId="2881202379" sldId="2147483652"/>
          </pc:sldLayoutMkLst>
          <pc:picChg chg="mod">
            <ac:chgData name="Nicola Nittoli" userId="116ea2b5-2809-4b0a-9385-36b0589f1a55" providerId="ADAL" clId="{3DCC766D-96F6-4FB6-9D5F-744DEBC307D7}" dt="2023-04-26T00:41:29.722" v="3" actId="14100"/>
            <ac:picMkLst>
              <pc:docMk/>
              <pc:sldMasterMk cId="638550077" sldId="2147483648"/>
              <pc:sldLayoutMk cId="2881202379" sldId="2147483652"/>
              <ac:picMk id="5" creationId="{802D0235-DDA2-49AF-9427-0A484D2E3356}"/>
            </ac:picMkLst>
          </pc:picChg>
        </pc:sldLayoutChg>
        <pc:sldLayoutChg chg="setBg">
          <pc:chgData name="Nicola Nittoli" userId="116ea2b5-2809-4b0a-9385-36b0589f1a55" providerId="ADAL" clId="{3DCC766D-96F6-4FB6-9D5F-744DEBC307D7}" dt="2023-04-26T00:41:40.004" v="5"/>
          <pc:sldLayoutMkLst>
            <pc:docMk/>
            <pc:sldMasterMk cId="638550077" sldId="2147483648"/>
            <pc:sldLayoutMk cId="3611202464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169C2323-03D2-4A80-A504-32CA75F4C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096" y="-417405"/>
            <a:ext cx="1962038" cy="8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693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D0235-DDA2-49AF-9427-0A484D2E3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35" y="5988818"/>
            <a:ext cx="12223237" cy="8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23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024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ASE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5472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0133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EE76-E8BF-4E1B-BDC0-FF2B6F1D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62F0-8350-486C-9643-2890BCD4609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98A9-2F79-44FA-B471-FB99224D8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DEB75-7527-4C97-A0E1-A8A229063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D4F8-4522-412F-8EBC-081AC777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8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401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415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194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673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Rigolosi</dc:creator>
  <cp:lastModifiedBy>Nicola Nittoli</cp:lastModifiedBy>
  <cp:revision>85</cp:revision>
  <dcterms:created xsi:type="dcterms:W3CDTF">2021-05-26T15:08:05Z</dcterms:created>
  <dcterms:modified xsi:type="dcterms:W3CDTF">2023-04-26T00:41:40Z</dcterms:modified>
</cp:coreProperties>
</file>